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98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07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9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67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78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87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5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71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05D0361-2C43-9E31-B6B8-CE4EE97F1C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F5764B2-00D7-E7C2-F613-0E108E46551D}"/>
              </a:ext>
            </a:extLst>
          </p:cNvPr>
          <p:cNvSpPr txBox="1"/>
          <p:nvPr userDrawn="1"/>
        </p:nvSpPr>
        <p:spPr>
          <a:xfrm>
            <a:off x="0" y="6215746"/>
            <a:ext cx="6994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Bodoni MT Black" panose="02070A03080606020203" pitchFamily="18" charset="0"/>
              </a:rPr>
              <a:t>Brigitte, Micheline et Valérie</a:t>
            </a:r>
          </a:p>
        </p:txBody>
      </p:sp>
    </p:spTree>
    <p:extLst>
      <p:ext uri="{BB962C8B-B14F-4D97-AF65-F5344CB8AC3E}">
        <p14:creationId xmlns:p14="http://schemas.microsoft.com/office/powerpoint/2010/main" val="373248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97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18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C3B1-A86A-4903-B99E-F0F7C62BB20B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79888-D426-4D32-8E70-46746C661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48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1AC2D16-FEC5-BBC3-773B-76EC29682837}"/>
              </a:ext>
            </a:extLst>
          </p:cNvPr>
          <p:cNvSpPr txBox="1"/>
          <p:nvPr/>
        </p:nvSpPr>
        <p:spPr>
          <a:xfrm rot="20536729">
            <a:off x="1092914" y="2960446"/>
            <a:ext cx="3736254" cy="24340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Brush Script MT" panose="03060802040406070304" pitchFamily="66" charset="0"/>
              </a:rPr>
              <a:t>Pendant les vacances, </a:t>
            </a:r>
            <a:br>
              <a:rPr lang="fr-FR" sz="3200" dirty="0">
                <a:solidFill>
                  <a:schemeClr val="bg1"/>
                </a:solidFill>
                <a:latin typeface="Brush Script MT" panose="03060802040406070304" pitchFamily="66" charset="0"/>
              </a:rPr>
            </a:br>
            <a:r>
              <a:rPr lang="fr-FR" sz="3200" dirty="0">
                <a:solidFill>
                  <a:schemeClr val="bg1"/>
                </a:solidFill>
                <a:latin typeface="Brush Script MT" panose="03060802040406070304" pitchFamily="66" charset="0"/>
              </a:rPr>
              <a:t>votre bibliothèque ouvrira</a:t>
            </a:r>
            <a:br>
              <a:rPr lang="fr-FR" sz="3200" dirty="0">
                <a:solidFill>
                  <a:schemeClr val="bg1"/>
                </a:solidFill>
                <a:latin typeface="Brush Script MT" panose="03060802040406070304" pitchFamily="66" charset="0"/>
              </a:rPr>
            </a:br>
            <a:r>
              <a:rPr lang="fr-FR" sz="3200" dirty="0">
                <a:solidFill>
                  <a:schemeClr val="bg1"/>
                </a:solidFill>
                <a:latin typeface="Brush Script MT" panose="03060802040406070304" pitchFamily="66" charset="0"/>
              </a:rPr>
              <a:t>le mercredi 10 Avril </a:t>
            </a:r>
            <a:br>
              <a:rPr lang="fr-FR" sz="3200" dirty="0">
                <a:solidFill>
                  <a:schemeClr val="bg1"/>
                </a:solidFill>
                <a:latin typeface="Brush Script MT" panose="03060802040406070304" pitchFamily="66" charset="0"/>
              </a:rPr>
            </a:br>
            <a:r>
              <a:rPr lang="fr-FR" sz="3200" dirty="0">
                <a:solidFill>
                  <a:schemeClr val="bg1"/>
                </a:solidFill>
                <a:latin typeface="Brush Script MT" panose="03060802040406070304" pitchFamily="66" charset="0"/>
              </a:rPr>
              <a:t>aux heures habituelles.</a:t>
            </a:r>
          </a:p>
        </p:txBody>
      </p:sp>
    </p:spTree>
    <p:extLst>
      <p:ext uri="{BB962C8B-B14F-4D97-AF65-F5344CB8AC3E}">
        <p14:creationId xmlns:p14="http://schemas.microsoft.com/office/powerpoint/2010/main" val="3754105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</TotalTime>
  <Words>18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Brush Script MT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Giniaux</dc:creator>
  <cp:lastModifiedBy>Yves Giniaux</cp:lastModifiedBy>
  <cp:revision>6</cp:revision>
  <dcterms:created xsi:type="dcterms:W3CDTF">2023-07-13T08:29:01Z</dcterms:created>
  <dcterms:modified xsi:type="dcterms:W3CDTF">2024-04-09T09:19:46Z</dcterms:modified>
</cp:coreProperties>
</file>